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52221F2-A127-4CD3-9937-DA7231C03FC8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471B18-667B-45EF-884B-5FE268D68A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406640" cy="1472184"/>
          </a:xfrm>
        </p:spPr>
        <p:txBody>
          <a:bodyPr>
            <a:noAutofit/>
          </a:bodyPr>
          <a:lstStyle/>
          <a:p>
            <a:r>
              <a:rPr lang="en-US" sz="8800" dirty="0" smtClean="0"/>
              <a:t>Food &amp; Energy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62200"/>
            <a:ext cx="7406640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HMS 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 Science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03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Nutrients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Body converts the food you eat into 6 kinds of nutrients</a:t>
            </a:r>
          </a:p>
          <a:p>
            <a:pPr lvl="1"/>
            <a:r>
              <a:rPr lang="fr-FR" dirty="0" smtClean="0"/>
              <a:t>Carbohydrates</a:t>
            </a:r>
          </a:p>
          <a:p>
            <a:pPr lvl="1"/>
            <a:r>
              <a:rPr lang="fr-FR" dirty="0" smtClean="0"/>
              <a:t>Fats</a:t>
            </a:r>
          </a:p>
          <a:p>
            <a:pPr lvl="1"/>
            <a:r>
              <a:rPr lang="fr-FR" dirty="0" err="1" smtClean="0"/>
              <a:t>Proteins</a:t>
            </a:r>
            <a:endParaRPr lang="fr-FR" dirty="0" smtClean="0"/>
          </a:p>
          <a:p>
            <a:pPr lvl="1"/>
            <a:r>
              <a:rPr lang="fr-FR" dirty="0" err="1" smtClean="0"/>
              <a:t>Vitamins</a:t>
            </a:r>
            <a:endParaRPr lang="fr-FR" dirty="0" smtClean="0"/>
          </a:p>
          <a:p>
            <a:pPr lvl="1"/>
            <a:r>
              <a:rPr lang="fr-FR" dirty="0" err="1" smtClean="0"/>
              <a:t>Minerals</a:t>
            </a:r>
            <a:endParaRPr lang="fr-FR" dirty="0"/>
          </a:p>
          <a:p>
            <a:pPr lvl="1"/>
            <a:r>
              <a:rPr lang="fr-FR" dirty="0" smtClean="0"/>
              <a:t>W</a:t>
            </a:r>
            <a:r>
              <a:rPr lang="en-US" dirty="0" err="1" smtClean="0"/>
              <a:t>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5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alories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Amount of energy needed to raise the temperature of one </a:t>
            </a:r>
            <a:r>
              <a:rPr lang="en-US" u="sng" dirty="0" smtClean="0"/>
              <a:t>liter</a:t>
            </a:r>
            <a:r>
              <a:rPr lang="en-US" dirty="0" smtClean="0"/>
              <a:t> of water </a:t>
            </a:r>
            <a:r>
              <a:rPr lang="en-US" dirty="0"/>
              <a:t>by one Celsius </a:t>
            </a:r>
            <a:r>
              <a:rPr lang="en-US" dirty="0" smtClean="0"/>
              <a:t>degree = 1 </a:t>
            </a:r>
            <a:r>
              <a:rPr lang="en-US" u="sng" dirty="0"/>
              <a:t>C</a:t>
            </a:r>
            <a:r>
              <a:rPr lang="en-US" dirty="0" smtClean="0"/>
              <a:t>alorie</a:t>
            </a:r>
            <a:endParaRPr lang="en-US" dirty="0" smtClean="0"/>
          </a:p>
          <a:p>
            <a:pPr lvl="1"/>
            <a:r>
              <a:rPr lang="en-US" dirty="0" smtClean="0"/>
              <a:t>Nutrition </a:t>
            </a:r>
            <a:r>
              <a:rPr lang="en-US" dirty="0" smtClean="0"/>
              <a:t>Labels </a:t>
            </a:r>
            <a:endParaRPr lang="en-US" dirty="0" smtClean="0"/>
          </a:p>
        </p:txBody>
      </p:sp>
      <p:pic>
        <p:nvPicPr>
          <p:cNvPr id="7" name="Picture 6" descr="File:FDA Nutrition Facts Label 2006.jp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590800"/>
            <a:ext cx="2057400" cy="4033853"/>
          </a:xfrm>
          <a:prstGeom prst="rect">
            <a:avLst/>
          </a:prstGeom>
        </p:spPr>
      </p:pic>
      <p:pic>
        <p:nvPicPr>
          <p:cNvPr id="8" name="Picture 7" descr="... can I create a 'Nutrition Facts' label? - TeX - LaTeX Stack Exchan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672" y="3476220"/>
            <a:ext cx="1920040" cy="314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7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Composed </a:t>
            </a:r>
            <a:r>
              <a:rPr lang="en-US" dirty="0"/>
              <a:t>of carbon, oxygen and hydrogen</a:t>
            </a:r>
          </a:p>
          <a:p>
            <a:r>
              <a:rPr lang="en-US" dirty="0" smtClean="0"/>
              <a:t>Major </a:t>
            </a:r>
            <a:r>
              <a:rPr lang="en-US" dirty="0"/>
              <a:t>source of energy</a:t>
            </a:r>
          </a:p>
          <a:p>
            <a:r>
              <a:rPr lang="en-US" dirty="0" smtClean="0"/>
              <a:t>One </a:t>
            </a:r>
            <a:r>
              <a:rPr lang="en-US" dirty="0"/>
              <a:t>gram equals 4 </a:t>
            </a:r>
            <a:r>
              <a:rPr lang="en-US" dirty="0" smtClean="0"/>
              <a:t>Calories</a:t>
            </a:r>
            <a:endParaRPr lang="en-US" dirty="0"/>
          </a:p>
          <a:p>
            <a:r>
              <a:rPr lang="en-US" dirty="0" smtClean="0"/>
              <a:t>Chemical </a:t>
            </a:r>
            <a:r>
              <a:rPr lang="en-US" dirty="0"/>
              <a:t>structure divides into 2 groups: </a:t>
            </a:r>
            <a:r>
              <a:rPr lang="en-US" b="1" dirty="0"/>
              <a:t>simple </a:t>
            </a:r>
            <a:r>
              <a:rPr lang="en-US" b="1" dirty="0" smtClean="0"/>
              <a:t>(sugar) </a:t>
            </a:r>
            <a:r>
              <a:rPr lang="en-US" dirty="0" smtClean="0"/>
              <a:t>and </a:t>
            </a:r>
            <a:r>
              <a:rPr lang="en-US" b="1" dirty="0" smtClean="0"/>
              <a:t>complex (starch and fiber)</a:t>
            </a:r>
            <a:endParaRPr lang="en-US" b="1" dirty="0"/>
          </a:p>
          <a:p>
            <a:r>
              <a:rPr lang="en-US" dirty="0" smtClean="0"/>
              <a:t>Body </a:t>
            </a:r>
            <a:r>
              <a:rPr lang="en-US" dirty="0"/>
              <a:t>converts the carbohydrates into </a:t>
            </a:r>
            <a:r>
              <a:rPr lang="en-US" b="1" dirty="0"/>
              <a:t>glucose </a:t>
            </a:r>
            <a:r>
              <a:rPr lang="en-US" dirty="0"/>
              <a:t>(a form of </a:t>
            </a:r>
            <a:r>
              <a:rPr lang="en-US" dirty="0" smtClean="0"/>
              <a:t>sugar used </a:t>
            </a:r>
            <a:r>
              <a:rPr lang="en-US" dirty="0"/>
              <a:t>for </a:t>
            </a:r>
            <a:r>
              <a:rPr lang="en-US" dirty="0" smtClean="0"/>
              <a:t>energy)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0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High </a:t>
            </a:r>
            <a:r>
              <a:rPr lang="en-US" dirty="0"/>
              <a:t>energy nutrients</a:t>
            </a:r>
          </a:p>
          <a:p>
            <a:r>
              <a:rPr lang="en-US" dirty="0" smtClean="0"/>
              <a:t>Composed </a:t>
            </a:r>
            <a:r>
              <a:rPr lang="en-US" dirty="0"/>
              <a:t>of carbon, oxygen and hydrogen</a:t>
            </a:r>
          </a:p>
          <a:p>
            <a:r>
              <a:rPr lang="en-US" dirty="0" smtClean="0"/>
              <a:t>Contain more than </a:t>
            </a:r>
            <a:r>
              <a:rPr lang="en-US" b="1" dirty="0" smtClean="0"/>
              <a:t>twice </a:t>
            </a:r>
            <a:r>
              <a:rPr lang="en-US" dirty="0"/>
              <a:t>as much energy as an equal amount </a:t>
            </a:r>
            <a:r>
              <a:rPr lang="en-US" dirty="0" smtClean="0"/>
              <a:t>of carbohydrates </a:t>
            </a:r>
            <a:r>
              <a:rPr lang="en-US" dirty="0"/>
              <a:t>(1g fat = </a:t>
            </a:r>
            <a:r>
              <a:rPr lang="en-US" dirty="0" smtClean="0"/>
              <a:t>9 </a:t>
            </a:r>
            <a:r>
              <a:rPr lang="en-US" dirty="0"/>
              <a:t>C</a:t>
            </a:r>
            <a:r>
              <a:rPr lang="en-US" dirty="0" smtClean="0"/>
              <a:t>alories</a:t>
            </a:r>
            <a:r>
              <a:rPr lang="en-US" dirty="0"/>
              <a:t>)</a:t>
            </a:r>
          </a:p>
          <a:p>
            <a:r>
              <a:rPr lang="en-US" dirty="0" smtClean="0"/>
              <a:t>Form </a:t>
            </a:r>
            <a:r>
              <a:rPr lang="en-US" dirty="0"/>
              <a:t>part of the structure of cells</a:t>
            </a:r>
          </a:p>
          <a:p>
            <a:r>
              <a:rPr lang="en-US" dirty="0" smtClean="0"/>
              <a:t>Fatty </a:t>
            </a:r>
            <a:r>
              <a:rPr lang="en-US" dirty="0"/>
              <a:t>tissue protects and supports your internal organs</a:t>
            </a:r>
          </a:p>
          <a:p>
            <a:r>
              <a:rPr lang="en-US" dirty="0" smtClean="0"/>
              <a:t>Fatty </a:t>
            </a:r>
            <a:r>
              <a:rPr lang="en-US" dirty="0"/>
              <a:t>tissue acts as insulation to keep heat inside </a:t>
            </a:r>
            <a:r>
              <a:rPr lang="en-US" dirty="0" smtClean="0"/>
              <a:t>and cushion your </a:t>
            </a:r>
            <a:r>
              <a:rPr lang="en-US" dirty="0"/>
              <a:t>body</a:t>
            </a:r>
          </a:p>
          <a:p>
            <a:r>
              <a:rPr lang="en-US" dirty="0" smtClean="0"/>
              <a:t>Classified </a:t>
            </a:r>
            <a:r>
              <a:rPr lang="en-US" dirty="0"/>
              <a:t>as </a:t>
            </a:r>
            <a:r>
              <a:rPr lang="en-US" b="1" dirty="0" smtClean="0"/>
              <a:t>unsaturated</a:t>
            </a:r>
            <a:r>
              <a:rPr lang="en-US" dirty="0" smtClean="0"/>
              <a:t>, </a:t>
            </a:r>
            <a:r>
              <a:rPr lang="en-US" b="1" dirty="0" smtClean="0"/>
              <a:t>saturated, </a:t>
            </a:r>
            <a:r>
              <a:rPr lang="en-US" dirty="0" smtClean="0"/>
              <a:t>and </a:t>
            </a:r>
            <a:r>
              <a:rPr lang="en-US" b="1" dirty="0" smtClean="0"/>
              <a:t>trans-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63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Nutrients </a:t>
            </a:r>
            <a:r>
              <a:rPr lang="en-US" dirty="0"/>
              <a:t>that contain nitrogen, carbon, hydrogen and oxygen</a:t>
            </a:r>
          </a:p>
          <a:p>
            <a:r>
              <a:rPr lang="en-US" dirty="0" smtClean="0"/>
              <a:t>Needed </a:t>
            </a:r>
            <a:r>
              <a:rPr lang="en-US" dirty="0"/>
              <a:t>for tissue growth and repair</a:t>
            </a:r>
          </a:p>
          <a:p>
            <a:r>
              <a:rPr lang="en-US" dirty="0" smtClean="0"/>
              <a:t>Can </a:t>
            </a:r>
            <a:r>
              <a:rPr lang="en-US" dirty="0"/>
              <a:t>be used for energy, usually not</a:t>
            </a:r>
          </a:p>
          <a:p>
            <a:r>
              <a:rPr lang="en-US" dirty="0" smtClean="0"/>
              <a:t>Broken </a:t>
            </a:r>
            <a:r>
              <a:rPr lang="en-US" dirty="0"/>
              <a:t>down into smaller units called </a:t>
            </a:r>
            <a:r>
              <a:rPr lang="en-US" b="1" dirty="0"/>
              <a:t>amino </a:t>
            </a:r>
            <a:r>
              <a:rPr lang="en-US" b="1" dirty="0" smtClean="0"/>
              <a:t>acids</a:t>
            </a:r>
          </a:p>
          <a:p>
            <a:r>
              <a:rPr lang="en-US" dirty="0" smtClean="0"/>
              <a:t>Group into </a:t>
            </a:r>
            <a:r>
              <a:rPr lang="en-US" b="1" dirty="0" smtClean="0"/>
              <a:t>complete</a:t>
            </a:r>
            <a:r>
              <a:rPr lang="en-US" dirty="0" smtClean="0"/>
              <a:t> (animals) and </a:t>
            </a:r>
            <a:r>
              <a:rPr lang="en-US" b="1" dirty="0" smtClean="0"/>
              <a:t>incomplete </a:t>
            </a:r>
            <a:r>
              <a:rPr lang="en-US" dirty="0" smtClean="0"/>
              <a:t>(plants)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612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Helper </a:t>
            </a:r>
            <a:r>
              <a:rPr lang="en-US" dirty="0"/>
              <a:t>molecule in a variety of chemical reactions in the body</a:t>
            </a:r>
          </a:p>
          <a:p>
            <a:r>
              <a:rPr lang="en-US" dirty="0" smtClean="0"/>
              <a:t>Either </a:t>
            </a:r>
            <a:r>
              <a:rPr lang="en-US" b="1" dirty="0"/>
              <a:t>fat soluble </a:t>
            </a:r>
            <a:r>
              <a:rPr lang="en-US" dirty="0"/>
              <a:t>or </a:t>
            </a:r>
            <a:r>
              <a:rPr lang="en-US" b="1" dirty="0"/>
              <a:t>water soluble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0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Nutrients </a:t>
            </a:r>
            <a:r>
              <a:rPr lang="en-US" dirty="0"/>
              <a:t>that are not made by living things</a:t>
            </a:r>
          </a:p>
          <a:p>
            <a:r>
              <a:rPr lang="en-US" dirty="0" smtClean="0"/>
              <a:t>Obtain </a:t>
            </a:r>
            <a:r>
              <a:rPr lang="en-US" dirty="0"/>
              <a:t>minerals by eating plant foods or animals that have </a:t>
            </a:r>
            <a:r>
              <a:rPr lang="en-US" dirty="0" smtClean="0"/>
              <a:t>eaten plants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46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</a:t>
            </a:r>
            <a:r>
              <a:rPr lang="en-US" dirty="0"/>
              <a:t>important nutrient due to the body’s vital processes</a:t>
            </a:r>
          </a:p>
          <a:p>
            <a:r>
              <a:rPr lang="en-US" dirty="0"/>
              <a:t>C</a:t>
            </a:r>
            <a:r>
              <a:rPr lang="en-US" dirty="0" smtClean="0"/>
              <a:t>hemical reactions, </a:t>
            </a:r>
            <a:r>
              <a:rPr lang="en-US" dirty="0"/>
              <a:t>such as the breakdown of </a:t>
            </a:r>
            <a:r>
              <a:rPr lang="en-US" dirty="0" smtClean="0"/>
              <a:t>nutrients, take </a:t>
            </a:r>
            <a:r>
              <a:rPr lang="en-US" dirty="0"/>
              <a:t>place in water.</a:t>
            </a:r>
          </a:p>
          <a:p>
            <a:r>
              <a:rPr lang="en-US" dirty="0" smtClean="0"/>
              <a:t>Under </a:t>
            </a:r>
            <a:r>
              <a:rPr lang="en-US" dirty="0"/>
              <a:t>normal conditions you should </a:t>
            </a:r>
            <a:r>
              <a:rPr lang="en-US" dirty="0" smtClean="0"/>
              <a:t>consume </a:t>
            </a:r>
            <a:r>
              <a:rPr lang="en-US" b="1" dirty="0" smtClean="0"/>
              <a:t>2 liters </a:t>
            </a:r>
            <a:r>
              <a:rPr lang="en-US" dirty="0"/>
              <a:t>of water every day.</a:t>
            </a:r>
          </a:p>
        </p:txBody>
      </p:sp>
    </p:spTree>
    <p:extLst>
      <p:ext uri="{BB962C8B-B14F-4D97-AF65-F5344CB8AC3E}">
        <p14:creationId xmlns:p14="http://schemas.microsoft.com/office/powerpoint/2010/main" val="339762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1437</TotalTime>
  <Words>288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Gill Sans MT</vt:lpstr>
      <vt:lpstr>Verdana</vt:lpstr>
      <vt:lpstr>Wingdings 2</vt:lpstr>
      <vt:lpstr>Solstice</vt:lpstr>
      <vt:lpstr>Food &amp; Energy</vt:lpstr>
      <vt:lpstr>Nutrients</vt:lpstr>
      <vt:lpstr>Calories</vt:lpstr>
      <vt:lpstr>Carbohydrates</vt:lpstr>
      <vt:lpstr>Fats</vt:lpstr>
      <vt:lpstr>Proteins</vt:lpstr>
      <vt:lpstr>Vitamins</vt:lpstr>
      <vt:lpstr>Minerals</vt:lpstr>
      <vt:lpstr>Water</vt:lpstr>
    </vt:vector>
  </TitlesOfParts>
  <Company>School District of Holmen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&amp; Energy</dc:title>
  <dc:creator>sdhsuper</dc:creator>
  <cp:lastModifiedBy>sdhsuper</cp:lastModifiedBy>
  <cp:revision>9</cp:revision>
  <dcterms:created xsi:type="dcterms:W3CDTF">2016-01-20T21:06:27Z</dcterms:created>
  <dcterms:modified xsi:type="dcterms:W3CDTF">2017-01-12T13:37:06Z</dcterms:modified>
</cp:coreProperties>
</file>